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6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70BB-1075-420C-A3B9-AECE2C99E275}" type="datetimeFigureOut">
              <a:rPr lang="es-ES" smtClean="0"/>
              <a:t>17/11/2023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644C-07C7-4E9E-A26A-77350F1356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500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70BB-1075-420C-A3B9-AECE2C99E275}" type="datetimeFigureOut">
              <a:rPr lang="es-ES" smtClean="0"/>
              <a:t>17/11/2023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644C-07C7-4E9E-A26A-77350F1356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17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70BB-1075-420C-A3B9-AECE2C99E275}" type="datetimeFigureOut">
              <a:rPr lang="es-ES" smtClean="0"/>
              <a:t>17/11/2023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644C-07C7-4E9E-A26A-77350F1356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422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70BB-1075-420C-A3B9-AECE2C99E275}" type="datetimeFigureOut">
              <a:rPr lang="es-ES" smtClean="0"/>
              <a:t>17/11/2023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644C-07C7-4E9E-A26A-77350F1356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35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70BB-1075-420C-A3B9-AECE2C99E275}" type="datetimeFigureOut">
              <a:rPr lang="es-ES" smtClean="0"/>
              <a:t>17/11/2023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644C-07C7-4E9E-A26A-77350F1356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405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70BB-1075-420C-A3B9-AECE2C99E275}" type="datetimeFigureOut">
              <a:rPr lang="es-ES" smtClean="0"/>
              <a:t>17/11/2023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644C-07C7-4E9E-A26A-77350F1356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304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70BB-1075-420C-A3B9-AECE2C99E275}" type="datetimeFigureOut">
              <a:rPr lang="es-ES" smtClean="0"/>
              <a:t>17/11/2023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644C-07C7-4E9E-A26A-77350F1356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4156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70BB-1075-420C-A3B9-AECE2C99E275}" type="datetimeFigureOut">
              <a:rPr lang="es-ES" smtClean="0"/>
              <a:t>17/11/2023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644C-07C7-4E9E-A26A-77350F1356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5221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70BB-1075-420C-A3B9-AECE2C99E275}" type="datetimeFigureOut">
              <a:rPr lang="es-ES" smtClean="0"/>
              <a:t>17/11/2023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644C-07C7-4E9E-A26A-77350F1356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21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70BB-1075-420C-A3B9-AECE2C99E275}" type="datetimeFigureOut">
              <a:rPr lang="es-ES" smtClean="0"/>
              <a:t>17/11/2023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644C-07C7-4E9E-A26A-77350F1356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924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70BB-1075-420C-A3B9-AECE2C99E275}" type="datetimeFigureOut">
              <a:rPr lang="es-ES" smtClean="0"/>
              <a:t>17/11/2023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644C-07C7-4E9E-A26A-77350F1356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233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170BB-1075-420C-A3B9-AECE2C99E275}" type="datetimeFigureOut">
              <a:rPr lang="es-ES" smtClean="0"/>
              <a:t>17/11/2023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B644C-07C7-4E9E-A26A-77350F1356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929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4475ADF3-0840-3CDA-912D-D54AD4328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0"/>
            <a:ext cx="5021385" cy="6858000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6A7B9312-35C4-85FD-7DFE-0A6E6DA39786}"/>
              </a:ext>
            </a:extLst>
          </p:cNvPr>
          <p:cNvSpPr/>
          <p:nvPr/>
        </p:nvSpPr>
        <p:spPr>
          <a:xfrm>
            <a:off x="1143000" y="6032310"/>
            <a:ext cx="9906000" cy="825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C4BD134-7081-F06F-BB71-68A246FCD29D}"/>
              </a:ext>
            </a:extLst>
          </p:cNvPr>
          <p:cNvSpPr txBox="1"/>
          <p:nvPr/>
        </p:nvSpPr>
        <p:spPr>
          <a:xfrm>
            <a:off x="5166963" y="-49137"/>
            <a:ext cx="5053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Berlin Sans FB Demi" panose="020E0802020502020306" pitchFamily="34" charset="0"/>
              </a:rPr>
              <a:t>Viernes 1 de </a:t>
            </a:r>
            <a:r>
              <a:rPr lang="en-GB" sz="2800" dirty="0" err="1">
                <a:solidFill>
                  <a:srgbClr val="0070C0"/>
                </a:solidFill>
                <a:latin typeface="Berlin Sans FB Demi" panose="020E0802020502020306" pitchFamily="34" charset="0"/>
              </a:rPr>
              <a:t>diciembre</a:t>
            </a:r>
            <a:r>
              <a:rPr lang="en-GB" sz="2800" dirty="0">
                <a:solidFill>
                  <a:srgbClr val="0070C0"/>
                </a:solidFill>
                <a:latin typeface="Berlin Sans FB Demi" panose="020E0802020502020306" pitchFamily="34" charset="0"/>
              </a:rPr>
              <a:t> 2023</a:t>
            </a:r>
            <a:endParaRPr lang="en-GB" sz="2800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555024-92A4-1225-8391-9183DEF1435D}"/>
              </a:ext>
            </a:extLst>
          </p:cNvPr>
          <p:cNvSpPr txBox="1"/>
          <p:nvPr/>
        </p:nvSpPr>
        <p:spPr>
          <a:xfrm>
            <a:off x="4788369" y="509603"/>
            <a:ext cx="5729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Berlin Sans FB Demi" panose="020E0802020502020306" pitchFamily="34" charset="0"/>
              </a:rPr>
              <a:t>DÍA MUNDIAL DE LA LUCHA CONTRA EL SIDA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5C817E-F804-2D47-85A9-D4A082A11A33}"/>
              </a:ext>
            </a:extLst>
          </p:cNvPr>
          <p:cNvSpPr txBox="1"/>
          <p:nvPr/>
        </p:nvSpPr>
        <p:spPr>
          <a:xfrm>
            <a:off x="4500348" y="3065672"/>
            <a:ext cx="635985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Berlin Sans FB Demi" panose="020E0802020502020306" pitchFamily="34" charset="0"/>
              </a:rPr>
              <a:t>MERCADILLO SOLIDARIO</a:t>
            </a:r>
          </a:p>
          <a:p>
            <a:pPr algn="ctr">
              <a:spcBef>
                <a:spcPts val="300"/>
              </a:spcBef>
            </a:pPr>
            <a:r>
              <a:rPr lang="en-GB" sz="2600" b="1" dirty="0">
                <a:latin typeface="Berlin Sans FB Demi" panose="020E0802020502020306" pitchFamily="34" charset="0"/>
              </a:rPr>
              <a:t>con Bomberos </a:t>
            </a:r>
            <a:r>
              <a:rPr lang="en-GB" sz="2600" b="1" dirty="0" err="1">
                <a:latin typeface="Berlin Sans FB Demi" panose="020E0802020502020306" pitchFamily="34" charset="0"/>
              </a:rPr>
              <a:t>Ayudan</a:t>
            </a:r>
            <a:endParaRPr lang="en-GB" sz="2600" b="1" dirty="0">
              <a:latin typeface="Berlin Sans FB Demi" panose="020E0802020502020306" pitchFamily="34" charset="0"/>
            </a:endParaRPr>
          </a:p>
          <a:p>
            <a:pPr algn="ctr">
              <a:spcBef>
                <a:spcPts val="300"/>
              </a:spcBef>
            </a:pPr>
            <a:r>
              <a:rPr lang="en-GB" sz="2600" b="1" dirty="0" err="1">
                <a:solidFill>
                  <a:srgbClr val="D63030"/>
                </a:solidFill>
                <a:latin typeface="Berlin Sans FB Demi" panose="020E0802020502020306" pitchFamily="34" charset="0"/>
              </a:rPr>
              <a:t>en</a:t>
            </a:r>
            <a:r>
              <a:rPr lang="en-GB" sz="2600" b="1" dirty="0">
                <a:solidFill>
                  <a:srgbClr val="D63030"/>
                </a:solidFill>
                <a:latin typeface="Berlin Sans FB Demi" panose="020E0802020502020306" pitchFamily="34" charset="0"/>
              </a:rPr>
              <a:t> </a:t>
            </a:r>
            <a:r>
              <a:rPr lang="en-GB" sz="2600" b="1" dirty="0" err="1">
                <a:solidFill>
                  <a:srgbClr val="D63030"/>
                </a:solidFill>
                <a:latin typeface="Berlin Sans FB Demi" panose="020E0802020502020306" pitchFamily="34" charset="0"/>
              </a:rPr>
              <a:t>apoyo</a:t>
            </a:r>
            <a:r>
              <a:rPr lang="en-GB" sz="2600" b="1" dirty="0">
                <a:solidFill>
                  <a:srgbClr val="D63030"/>
                </a:solidFill>
                <a:latin typeface="Berlin Sans FB Demi" panose="020E0802020502020306" pitchFamily="34" charset="0"/>
              </a:rPr>
              <a:t> a la </a:t>
            </a:r>
            <a:r>
              <a:rPr lang="en-GB" sz="2600" b="1" dirty="0" err="1">
                <a:solidFill>
                  <a:srgbClr val="D63030"/>
                </a:solidFill>
                <a:latin typeface="Berlin Sans FB Demi" panose="020E0802020502020306" pitchFamily="34" charset="0"/>
              </a:rPr>
              <a:t>investigación</a:t>
            </a:r>
            <a:r>
              <a:rPr lang="en-GB" sz="2600" b="1" dirty="0">
                <a:solidFill>
                  <a:srgbClr val="D63030"/>
                </a:solidFill>
                <a:latin typeface="Berlin Sans FB Demi" panose="020E0802020502020306" pitchFamily="34" charset="0"/>
              </a:rPr>
              <a:t> </a:t>
            </a:r>
          </a:p>
          <a:p>
            <a:pPr algn="ctr">
              <a:spcBef>
                <a:spcPts val="300"/>
              </a:spcBef>
            </a:pPr>
            <a:r>
              <a:rPr lang="en-GB" sz="2600" b="1" dirty="0">
                <a:solidFill>
                  <a:srgbClr val="D63030"/>
                </a:solidFill>
                <a:latin typeface="Berlin Sans FB Demi" panose="020E0802020502020306" pitchFamily="34" charset="0"/>
              </a:rPr>
              <a:t>del VIH/SIDA </a:t>
            </a:r>
            <a:r>
              <a:rPr lang="en-GB" sz="2600" b="1" dirty="0" err="1">
                <a:solidFill>
                  <a:srgbClr val="D63030"/>
                </a:solidFill>
                <a:latin typeface="Berlin Sans FB Demi" panose="020E0802020502020306" pitchFamily="34" charset="0"/>
              </a:rPr>
              <a:t>en</a:t>
            </a:r>
            <a:r>
              <a:rPr lang="en-GB" sz="2600" b="1" dirty="0">
                <a:solidFill>
                  <a:srgbClr val="D63030"/>
                </a:solidFill>
                <a:latin typeface="Berlin Sans FB Demi" panose="020E0802020502020306" pitchFamily="34" charset="0"/>
              </a:rPr>
              <a:t> </a:t>
            </a:r>
            <a:r>
              <a:rPr lang="en-GB" sz="2600" b="1" dirty="0" err="1">
                <a:solidFill>
                  <a:srgbClr val="D63030"/>
                </a:solidFill>
                <a:latin typeface="Berlin Sans FB Demi" panose="020E0802020502020306" pitchFamily="34" charset="0"/>
              </a:rPr>
              <a:t>niños</a:t>
            </a:r>
            <a:endParaRPr lang="en-GB" sz="2600" b="1" dirty="0">
              <a:solidFill>
                <a:srgbClr val="D63030"/>
              </a:solidFill>
              <a:latin typeface="Berlin Sans FB Demi" panose="020E0802020502020306" pitchFamily="34" charset="0"/>
            </a:endParaRPr>
          </a:p>
          <a:p>
            <a:pPr algn="ctr">
              <a:spcBef>
                <a:spcPts val="300"/>
              </a:spcBef>
            </a:pPr>
            <a:r>
              <a:rPr lang="en-GB" sz="2600" dirty="0">
                <a:latin typeface="Berlin Sans FB Demi" panose="020E0802020502020306" pitchFamily="34" charset="0"/>
              </a:rPr>
              <a:t>8:30-14:30 </a:t>
            </a:r>
            <a:r>
              <a:rPr lang="en-GB" sz="2600" dirty="0" err="1">
                <a:latin typeface="Berlin Sans FB Demi" panose="020E0802020502020306" pitchFamily="34" charset="0"/>
              </a:rPr>
              <a:t>en</a:t>
            </a:r>
            <a:r>
              <a:rPr lang="en-GB" sz="2600" dirty="0">
                <a:latin typeface="Berlin Sans FB Demi" panose="020E0802020502020306" pitchFamily="34" charset="0"/>
              </a:rPr>
              <a:t> </a:t>
            </a:r>
            <a:r>
              <a:rPr lang="en-GB" sz="2600" dirty="0" err="1">
                <a:latin typeface="Berlin Sans FB Demi" panose="020E0802020502020306" pitchFamily="34" charset="0"/>
              </a:rPr>
              <a:t>el</a:t>
            </a:r>
            <a:r>
              <a:rPr lang="en-GB" sz="2600" dirty="0">
                <a:latin typeface="Berlin Sans FB Demi" panose="020E0802020502020306" pitchFamily="34" charset="0"/>
              </a:rPr>
              <a:t> hall del Hospital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939AE20-59C9-F5DF-C54F-B564560049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709" t="35867" b="33200"/>
          <a:stretch/>
        </p:blipFill>
        <p:spPr>
          <a:xfrm>
            <a:off x="5455693" y="6076336"/>
            <a:ext cx="777922" cy="781664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27A3F2B4-D6CF-8FC1-0D26-7B60B7C4627E}"/>
              </a:ext>
            </a:extLst>
          </p:cNvPr>
          <p:cNvGrpSpPr/>
          <p:nvPr/>
        </p:nvGrpSpPr>
        <p:grpSpPr>
          <a:xfrm>
            <a:off x="1143000" y="6115838"/>
            <a:ext cx="2608202" cy="742163"/>
            <a:chOff x="3617272" y="22404922"/>
            <a:chExt cx="2984598" cy="701141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E282F38-7247-8EE0-295D-AB805373BC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408" t="56096" r="73190" b="38227"/>
            <a:stretch/>
          </p:blipFill>
          <p:spPr>
            <a:xfrm>
              <a:off x="3617272" y="22404922"/>
              <a:ext cx="870614" cy="631622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A5CF705A-D859-7136-BA08-BB648A0E60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473" t="61748" r="69985" b="32591"/>
            <a:stretch/>
          </p:blipFill>
          <p:spPr>
            <a:xfrm>
              <a:off x="4399794" y="22440900"/>
              <a:ext cx="2202076" cy="665163"/>
            </a:xfrm>
            <a:prstGeom prst="rect">
              <a:avLst/>
            </a:prstGeom>
          </p:spPr>
        </p:pic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047B8EED-B4A9-002E-B1AD-860D86439F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001" y="6173918"/>
            <a:ext cx="1856711" cy="68408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B7EEC9D-8A60-2F67-1B73-1252947DFE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095" y="6037622"/>
            <a:ext cx="1530006" cy="820379"/>
          </a:xfrm>
          <a:prstGeom prst="rect">
            <a:avLst/>
          </a:prstGeom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8916D3EE-3B54-3346-5EFD-CB90FB541D7D}"/>
              </a:ext>
            </a:extLst>
          </p:cNvPr>
          <p:cNvGrpSpPr/>
          <p:nvPr/>
        </p:nvGrpSpPr>
        <p:grpSpPr>
          <a:xfrm>
            <a:off x="5376937" y="1501254"/>
            <a:ext cx="4633974" cy="1473742"/>
            <a:chOff x="3923172" y="1624084"/>
            <a:chExt cx="4633974" cy="1473742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05DC9F8-B929-EF59-5065-EF716A5DC9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5" t="12652" r="8745" b="24191"/>
            <a:stretch/>
          </p:blipFill>
          <p:spPr>
            <a:xfrm>
              <a:off x="4199300" y="1806951"/>
              <a:ext cx="4139483" cy="1290875"/>
            </a:xfrm>
            <a:prstGeom prst="rect">
              <a:avLst/>
            </a:prstGeom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881E2963-925F-6FEE-F6EB-768A0480C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49" b="16632"/>
            <a:stretch/>
          </p:blipFill>
          <p:spPr>
            <a:xfrm>
              <a:off x="3923172" y="1624084"/>
              <a:ext cx="4633974" cy="1460310"/>
            </a:xfrm>
            <a:prstGeom prst="rect">
              <a:avLst/>
            </a:prstGeom>
          </p:spPr>
        </p:pic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6A560DE-E301-5568-D536-144B25757E0E}"/>
              </a:ext>
            </a:extLst>
          </p:cNvPr>
          <p:cNvSpPr txBox="1"/>
          <p:nvPr/>
        </p:nvSpPr>
        <p:spPr>
          <a:xfrm>
            <a:off x="8608326" y="6264323"/>
            <a:ext cx="1936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accent1">
                    <a:lumMod val="50000"/>
                  </a:schemeClr>
                </a:solidFill>
              </a:rPr>
              <a:t>www.bomberosayudan.org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8887DEA-71E0-40ED-BCD8-8F2B1E1A1236}"/>
              </a:ext>
            </a:extLst>
          </p:cNvPr>
          <p:cNvSpPr txBox="1"/>
          <p:nvPr/>
        </p:nvSpPr>
        <p:spPr>
          <a:xfrm>
            <a:off x="8420671" y="6430877"/>
            <a:ext cx="24370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accent1">
                    <a:lumMod val="50000"/>
                  </a:schemeClr>
                </a:solidFill>
              </a:rPr>
              <a:t>www.quecumplanmuchosmas.com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DB9A9475-D2A6-A444-4F1B-FDB8DDFE63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5076968"/>
            <a:ext cx="734854" cy="734854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1880D158-AA6B-4469-5EC7-C0A364FBAFB8}"/>
              </a:ext>
            </a:extLst>
          </p:cNvPr>
          <p:cNvSpPr txBox="1"/>
          <p:nvPr/>
        </p:nvSpPr>
        <p:spPr>
          <a:xfrm>
            <a:off x="6436354" y="5385794"/>
            <a:ext cx="30647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¡</a:t>
            </a:r>
            <a:r>
              <a:rPr lang="en-GB" sz="2600" dirty="0" err="1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Pásate</a:t>
            </a:r>
            <a:r>
              <a:rPr lang="en-GB" sz="2600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 a </a:t>
            </a:r>
            <a:r>
              <a:rPr lang="en-GB" sz="2600" dirty="0" err="1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vernos</a:t>
            </a:r>
            <a:r>
              <a:rPr lang="en-GB" sz="2600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546683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Panorámica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Berlin Sans FB Demi</vt:lpstr>
      <vt:lpstr>Calibri</vt:lpstr>
      <vt:lpstr>Calibri Light</vt:lpstr>
      <vt:lpstr>Tema de Office</vt:lpstr>
      <vt:lpstr>Presentación de PowerPoint</vt:lpstr>
    </vt:vector>
  </TitlesOfParts>
  <Company>Comunidad de Madrid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Madrid Digital</dc:creator>
  <cp:lastModifiedBy>Madrid Digital</cp:lastModifiedBy>
  <cp:revision>1</cp:revision>
  <dcterms:created xsi:type="dcterms:W3CDTF">2023-11-17T14:41:07Z</dcterms:created>
  <dcterms:modified xsi:type="dcterms:W3CDTF">2023-11-17T14:42:02Z</dcterms:modified>
</cp:coreProperties>
</file>